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6858000" cy="9906000" type="A4"/>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5" d="100"/>
          <a:sy n="125" d="100"/>
        </p:scale>
        <p:origin x="696" y="-4734"/>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IN"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1829098-89F0-4744-B07B-DEA2E7D9774B}" type="datetimeFigureOut">
              <a:rPr lang="en-IN" smtClean="0"/>
              <a:pPr/>
              <a:t>01-04-2024</a:t>
            </a:fld>
            <a:endParaRPr lang="en-IN" dirty="0"/>
          </a:p>
        </p:txBody>
      </p:sp>
      <p:sp>
        <p:nvSpPr>
          <p:cNvPr id="4" name="Slide Image Placeholder 3"/>
          <p:cNvSpPr>
            <a:spLocks noGrp="1" noRot="1" noChangeAspect="1"/>
          </p:cNvSpPr>
          <p:nvPr>
            <p:ph type="sldImg" idx="2"/>
          </p:nvPr>
        </p:nvSpPr>
        <p:spPr>
          <a:xfrm>
            <a:off x="2411413" y="720725"/>
            <a:ext cx="2492375" cy="3600450"/>
          </a:xfrm>
          <a:prstGeom prst="rect">
            <a:avLst/>
          </a:prstGeom>
          <a:noFill/>
          <a:ln w="12700">
            <a:solidFill>
              <a:prstClr val="black"/>
            </a:solidFill>
          </a:ln>
        </p:spPr>
        <p:txBody>
          <a:bodyPr vert="horz" lIns="96661" tIns="48331" rIns="96661" bIns="48331" rtlCol="0" anchor="ctr"/>
          <a:lstStyle/>
          <a:p>
            <a:endParaRPr lang="en-IN"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IN"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0BC8144E-B0FD-4E93-A935-7A238CE84C49}" type="slidenum">
              <a:rPr lang="en-IN" smtClean="0"/>
              <a:pPr/>
              <a:t>‹#›</a:t>
            </a:fld>
            <a:endParaRPr lang="en-IN" dirty="0"/>
          </a:p>
        </p:txBody>
      </p:sp>
    </p:spTree>
    <p:extLst>
      <p:ext uri="{BB962C8B-B14F-4D97-AF65-F5344CB8AC3E}">
        <p14:creationId xmlns:p14="http://schemas.microsoft.com/office/powerpoint/2010/main" val="555567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0BC8144E-B0FD-4E93-A935-7A238CE84C49}" type="slidenum">
              <a:rPr lang="en-IN" smtClean="0"/>
              <a:pPr/>
              <a:t>1</a:t>
            </a:fld>
            <a:endParaRPr lang="en-IN" dirty="0"/>
          </a:p>
        </p:txBody>
      </p:sp>
    </p:spTree>
    <p:extLst>
      <p:ext uri="{BB962C8B-B14F-4D97-AF65-F5344CB8AC3E}">
        <p14:creationId xmlns:p14="http://schemas.microsoft.com/office/powerpoint/2010/main" val="837628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228601" y="475489"/>
            <a:ext cx="6399041" cy="8950961"/>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ounded Rectangle 9"/>
          <p:cNvSpPr/>
          <p:nvPr/>
        </p:nvSpPr>
        <p:spPr>
          <a:xfrm>
            <a:off x="313947" y="627123"/>
            <a:ext cx="6230107" cy="449072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itle 4"/>
          <p:cNvSpPr>
            <a:spLocks noGrp="1"/>
          </p:cNvSpPr>
          <p:nvPr>
            <p:ph type="ctrTitle"/>
          </p:nvPr>
        </p:nvSpPr>
        <p:spPr>
          <a:xfrm>
            <a:off x="541782" y="2629186"/>
            <a:ext cx="5829300" cy="26416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541782" y="5322824"/>
            <a:ext cx="5829300" cy="13208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11" name="Slide Number Placeholder 10"/>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7190" y="7198360"/>
            <a:ext cx="6137910" cy="1518920"/>
          </a:xfrm>
        </p:spPr>
        <p:txBody>
          <a:bodyPr/>
          <a:lstStyle/>
          <a:p>
            <a:r>
              <a:rPr kumimoji="0" lang="en-US"/>
              <a:t>Click to edit Master title style</a:t>
            </a:r>
          </a:p>
        </p:txBody>
      </p:sp>
      <p:sp>
        <p:nvSpPr>
          <p:cNvPr id="3" name="Content Placeholder 2"/>
          <p:cNvSpPr>
            <a:spLocks noGrp="1"/>
          </p:cNvSpPr>
          <p:nvPr>
            <p:ph idx="1"/>
          </p:nvPr>
        </p:nvSpPr>
        <p:spPr>
          <a:xfrm>
            <a:off x="377190" y="766064"/>
            <a:ext cx="6137910" cy="604926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1" y="475489"/>
            <a:ext cx="6399041" cy="8950961"/>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ounded Rectangle 10"/>
          <p:cNvSpPr/>
          <p:nvPr/>
        </p:nvSpPr>
        <p:spPr>
          <a:xfrm>
            <a:off x="313947" y="627123"/>
            <a:ext cx="6230107" cy="627080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51258" y="7119112"/>
            <a:ext cx="6137910" cy="977392"/>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351258" y="8124255"/>
            <a:ext cx="6137910" cy="607568"/>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385764" y="766064"/>
            <a:ext cx="2948940" cy="633984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3566520" y="766064"/>
            <a:ext cx="2948940" cy="633984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7190" y="7198360"/>
            <a:ext cx="6137910" cy="151892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455418" y="836966"/>
            <a:ext cx="2948940" cy="1144234"/>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3489127" y="836966"/>
            <a:ext cx="2948940" cy="1144234"/>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5418" y="2091267"/>
            <a:ext cx="2948940" cy="5041053"/>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3489127" y="2091267"/>
            <a:ext cx="2948940" cy="5041053"/>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228601" y="475489"/>
            <a:ext cx="6399041" cy="8950961"/>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Date Placeholder 1"/>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54088" y="770467"/>
            <a:ext cx="2228850" cy="13208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4154135" y="2091270"/>
            <a:ext cx="2228850" cy="6075495"/>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571030" y="1343541"/>
            <a:ext cx="3469619" cy="6824136"/>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1" y="475489"/>
            <a:ext cx="6399041" cy="8950961"/>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ound Single Corner Rectangle 10"/>
          <p:cNvSpPr/>
          <p:nvPr/>
        </p:nvSpPr>
        <p:spPr>
          <a:xfrm>
            <a:off x="4800600" y="627123"/>
            <a:ext cx="1743454" cy="62738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42900" y="7239636"/>
            <a:ext cx="6172200" cy="151892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4847034" y="770467"/>
            <a:ext cx="1680210" cy="6083249"/>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3CCF53EA-43F5-434B-B19D-3EFF410082BC}" type="slidenum">
              <a:rPr lang="en-IN" smtClean="0"/>
              <a:pPr/>
              <a:t>‹#›</a:t>
            </a:fld>
            <a:endParaRPr lang="en-IN" dirty="0"/>
          </a:p>
        </p:txBody>
      </p:sp>
      <p:sp>
        <p:nvSpPr>
          <p:cNvPr id="3" name="Picture Placeholder 2"/>
          <p:cNvSpPr>
            <a:spLocks noGrp="1"/>
          </p:cNvSpPr>
          <p:nvPr>
            <p:ph type="pic" idx="1"/>
          </p:nvPr>
        </p:nvSpPr>
        <p:spPr>
          <a:xfrm>
            <a:off x="316110" y="629443"/>
            <a:ext cx="4443984" cy="62738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dirty="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77190" y="7198360"/>
            <a:ext cx="6137910" cy="151892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377190" y="766064"/>
            <a:ext cx="6137910" cy="60492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770473"/>
            <a:ext cx="1485900" cy="75945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00050" y="770471"/>
            <a:ext cx="4457700" cy="75946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6E758F6-7534-4701-B539-B7B76E92E008}" type="datetimeFigureOut">
              <a:rPr lang="en-IN" smtClean="0"/>
              <a:pPr/>
              <a:t>01-04-2024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3CCF53EA-43F5-434B-B19D-3EFF410082BC}"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228601" y="475489"/>
            <a:ext cx="6399041" cy="8950961"/>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ounded Rectangle 8"/>
          <p:cNvSpPr/>
          <p:nvPr/>
        </p:nvSpPr>
        <p:spPr>
          <a:xfrm>
            <a:off x="313947" y="627123"/>
            <a:ext cx="6230107" cy="79248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Title Placeholder 12"/>
          <p:cNvSpPr>
            <a:spLocks noGrp="1"/>
          </p:cNvSpPr>
          <p:nvPr>
            <p:ph type="title"/>
          </p:nvPr>
        </p:nvSpPr>
        <p:spPr>
          <a:xfrm>
            <a:off x="377190" y="7201408"/>
            <a:ext cx="6137910" cy="151892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377190" y="766064"/>
            <a:ext cx="6137910" cy="6049264"/>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2832246" y="8828265"/>
            <a:ext cx="1714500" cy="527403"/>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6E758F6-7534-4701-B539-B7B76E92E008}" type="datetimeFigureOut">
              <a:rPr lang="en-IN" smtClean="0"/>
              <a:pPr/>
              <a:t>01-04-2024</a:t>
            </a:fld>
            <a:endParaRPr lang="en-IN" dirty="0"/>
          </a:p>
        </p:txBody>
      </p:sp>
      <p:sp>
        <p:nvSpPr>
          <p:cNvPr id="18" name="Footer Placeholder 17"/>
          <p:cNvSpPr>
            <a:spLocks noGrp="1"/>
          </p:cNvSpPr>
          <p:nvPr>
            <p:ph type="ftr" sz="quarter" idx="3"/>
          </p:nvPr>
        </p:nvSpPr>
        <p:spPr>
          <a:xfrm>
            <a:off x="4546746" y="8828265"/>
            <a:ext cx="1714500" cy="527403"/>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IN" dirty="0"/>
          </a:p>
        </p:txBody>
      </p:sp>
      <p:sp>
        <p:nvSpPr>
          <p:cNvPr id="5" name="Slide Number Placeholder 4"/>
          <p:cNvSpPr>
            <a:spLocks noGrp="1"/>
          </p:cNvSpPr>
          <p:nvPr>
            <p:ph type="sldNum" sz="quarter" idx="4"/>
          </p:nvPr>
        </p:nvSpPr>
        <p:spPr>
          <a:xfrm>
            <a:off x="6261246" y="8828265"/>
            <a:ext cx="342900" cy="527403"/>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CCF53EA-43F5-434B-B19D-3EFF410082BC}"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nvGraphicFramePr>
        <p:xfrm>
          <a:off x="0" y="0"/>
          <a:ext cx="6857999" cy="9906000"/>
        </p:xfrm>
        <a:graphic>
          <a:graphicData uri="http://schemas.openxmlformats.org/presentationml/2006/ole">
            <mc:AlternateContent xmlns:mc="http://schemas.openxmlformats.org/markup-compatibility/2006">
              <mc:Choice xmlns:v="urn:schemas-microsoft-com:vml" Requires="v">
                <p:oleObj spid="_x0000_s1030" name="CorelDRAW CMX" r:id="rId4" imgW="2770560" imgH="2770560" progId="">
                  <p:embed/>
                </p:oleObj>
              </mc:Choice>
              <mc:Fallback>
                <p:oleObj name="CorelDRAW CMX" r:id="rId4" imgW="2770560" imgH="277056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857999" cy="990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404664" y="2288704"/>
            <a:ext cx="6048672" cy="7271734"/>
          </a:xfrm>
          <a:prstGeom prst="rect">
            <a:avLst/>
          </a:prstGeom>
          <a:noFill/>
        </p:spPr>
        <p:txBody>
          <a:bodyPr wrap="square" rtlCol="0">
            <a:spAutoFit/>
          </a:bodyPr>
          <a:lstStyle/>
          <a:p>
            <a:pPr algn="ctr">
              <a:lnSpc>
                <a:spcPct val="115000"/>
              </a:lnSpc>
              <a:spcBef>
                <a:spcPts val="1125"/>
              </a:spcBef>
              <a:spcAft>
                <a:spcPts val="1125"/>
              </a:spcAft>
            </a:pPr>
            <a:r>
              <a:rPr lang="en-US" b="1" u="sng" dirty="0">
                <a:latin typeface="Arial"/>
                <a:ea typeface="Times New Roman"/>
                <a:cs typeface="Times New Roman"/>
              </a:rPr>
              <a:t>Data Protection Policy</a:t>
            </a:r>
            <a:endParaRPr lang="en-IN" dirty="0">
              <a:latin typeface="Calibri"/>
              <a:ea typeface="Calibri"/>
              <a:cs typeface="Times New Roman"/>
            </a:endParaRPr>
          </a:p>
          <a:p>
            <a:pPr algn="just">
              <a:lnSpc>
                <a:spcPts val="1425"/>
              </a:lnSpc>
              <a:spcBef>
                <a:spcPts val="1200"/>
              </a:spcBef>
              <a:spcAft>
                <a:spcPts val="1200"/>
              </a:spcAft>
            </a:pPr>
            <a:r>
              <a:rPr lang="en-US" sz="1200" dirty="0">
                <a:latin typeface="Arial"/>
                <a:ea typeface="Times New Roman"/>
                <a:cs typeface="Times New Roman"/>
              </a:rPr>
              <a:t>The dGTC is committed to protect your personal information as per Indian national IT Act 2000 and The IT Rules 2021. The dGTC also confirms that such data shall be protected as per qualification awarding bodies (NEBOSH requirements and Data Protection Policy 1998, UK).</a:t>
            </a:r>
            <a:endParaRPr lang="en-IN" sz="1200" dirty="0">
              <a:latin typeface="Calibri"/>
              <a:ea typeface="Calibri"/>
              <a:cs typeface="Times New Roman"/>
            </a:endParaRPr>
          </a:p>
          <a:p>
            <a:pPr algn="just">
              <a:lnSpc>
                <a:spcPts val="1425"/>
              </a:lnSpc>
              <a:spcBef>
                <a:spcPts val="1200"/>
              </a:spcBef>
              <a:spcAft>
                <a:spcPts val="1200"/>
              </a:spcAft>
            </a:pPr>
            <a:r>
              <a:rPr lang="en-US" sz="1200" dirty="0">
                <a:latin typeface="Arial"/>
                <a:ea typeface="Times New Roman"/>
                <a:cs typeface="Times New Roman"/>
              </a:rPr>
              <a:t>The information you have provided will be shared with other organizations for the purpose of administration, careers and other guidance and statistical and research purposes. </a:t>
            </a:r>
            <a:endParaRPr lang="en-IN" sz="1200" dirty="0">
              <a:latin typeface="Calibri"/>
              <a:ea typeface="Calibri"/>
              <a:cs typeface="Times New Roman"/>
            </a:endParaRPr>
          </a:p>
          <a:p>
            <a:pPr algn="just">
              <a:lnSpc>
                <a:spcPts val="1425"/>
              </a:lnSpc>
              <a:spcBef>
                <a:spcPts val="1200"/>
              </a:spcBef>
              <a:spcAft>
                <a:spcPts val="1200"/>
              </a:spcAft>
            </a:pPr>
            <a:r>
              <a:rPr lang="en-US" sz="1200" dirty="0">
                <a:latin typeface="Arial"/>
                <a:ea typeface="Times New Roman"/>
                <a:cs typeface="Times New Roman"/>
              </a:rPr>
              <a:t>At no time will your personal information be passed to other organizations for marketing or sales purposes. From time to time students are approached to take part in surveys by mail and phone, which are aimed at enabling the dGTC and its partners to monitor performance, quality improvement and provision for future planning. </a:t>
            </a:r>
            <a:endParaRPr lang="en-IN" sz="1200" dirty="0">
              <a:latin typeface="Calibri"/>
              <a:ea typeface="Calibri"/>
              <a:cs typeface="Times New Roman"/>
            </a:endParaRPr>
          </a:p>
          <a:p>
            <a:pPr algn="just">
              <a:lnSpc>
                <a:spcPts val="1425"/>
              </a:lnSpc>
              <a:spcBef>
                <a:spcPts val="1200"/>
              </a:spcBef>
              <a:spcAft>
                <a:spcPts val="1200"/>
              </a:spcAft>
            </a:pPr>
            <a:r>
              <a:rPr lang="en-US" sz="1200" dirty="0">
                <a:latin typeface="Arial"/>
                <a:ea typeface="Times New Roman"/>
                <a:cs typeface="Times New Roman"/>
              </a:rPr>
              <a:t>In order to ensure this dGTC has laid down a data control procedures and designated a Administrative Executive as data controller. The Director dGTC assumes overall responsibility of data protection under the local laws and other requirements applicable in conduct of the business.</a:t>
            </a:r>
            <a:endParaRPr lang="en-IN" sz="1200" dirty="0">
              <a:latin typeface="Calibri"/>
              <a:ea typeface="Calibri"/>
              <a:cs typeface="Times New Roman"/>
            </a:endParaRPr>
          </a:p>
          <a:p>
            <a:pPr algn="just">
              <a:lnSpc>
                <a:spcPts val="1425"/>
              </a:lnSpc>
              <a:spcBef>
                <a:spcPts val="1200"/>
              </a:spcBef>
              <a:spcAft>
                <a:spcPts val="1200"/>
              </a:spcAft>
            </a:pPr>
            <a:r>
              <a:rPr lang="en-US" sz="1200" dirty="0">
                <a:latin typeface="Arial"/>
                <a:ea typeface="Times New Roman"/>
                <a:cs typeface="Times New Roman"/>
              </a:rPr>
              <a:t>The dGTC values your views on the education or training, which we received, and will be used, to bring improvements for learners. The dGTC or its partners may wish to contact you from time to time about the courses, or learning opportunities relevant to you.</a:t>
            </a:r>
          </a:p>
          <a:p>
            <a:pPr algn="just">
              <a:lnSpc>
                <a:spcPts val="1425"/>
              </a:lnSpc>
              <a:spcBef>
                <a:spcPts val="600"/>
              </a:spcBef>
              <a:spcAft>
                <a:spcPts val="600"/>
              </a:spcAft>
            </a:pPr>
            <a:endParaRPr lang="en-US" sz="1200" dirty="0">
              <a:latin typeface="Arial"/>
              <a:ea typeface="Times New Roman"/>
              <a:cs typeface="Times New Roman"/>
            </a:endParaRPr>
          </a:p>
          <a:p>
            <a:pPr algn="just">
              <a:lnSpc>
                <a:spcPts val="1425"/>
              </a:lnSpc>
              <a:spcBef>
                <a:spcPts val="600"/>
              </a:spcBef>
              <a:spcAft>
                <a:spcPts val="600"/>
              </a:spcAft>
            </a:pPr>
            <a:r>
              <a:rPr lang="en-US" sz="1200" dirty="0">
                <a:latin typeface="Arial"/>
                <a:ea typeface="Times New Roman"/>
                <a:cs typeface="Times New Roman"/>
              </a:rPr>
              <a:t> Director 				</a:t>
            </a:r>
            <a:endParaRPr lang="en-IN" sz="1200" dirty="0">
              <a:latin typeface="Calibri"/>
              <a:ea typeface="Calibri"/>
              <a:cs typeface="Times New Roman"/>
            </a:endParaRPr>
          </a:p>
          <a:p>
            <a:pPr algn="just">
              <a:lnSpc>
                <a:spcPts val="1425"/>
              </a:lnSpc>
              <a:spcBef>
                <a:spcPts val="600"/>
              </a:spcBef>
              <a:spcAft>
                <a:spcPts val="600"/>
              </a:spcAft>
            </a:pPr>
            <a:r>
              <a:rPr lang="en-US" sz="1200" dirty="0">
                <a:latin typeface="Arial"/>
                <a:ea typeface="Times New Roman"/>
                <a:cs typeface="Times New Roman"/>
              </a:rPr>
              <a:t>  </a:t>
            </a:r>
          </a:p>
          <a:p>
            <a:pPr algn="just">
              <a:lnSpc>
                <a:spcPts val="1425"/>
              </a:lnSpc>
              <a:spcBef>
                <a:spcPts val="600"/>
              </a:spcBef>
              <a:spcAft>
                <a:spcPts val="600"/>
              </a:spcAft>
            </a:pPr>
            <a:endParaRPr lang="en-US" sz="1200" dirty="0">
              <a:latin typeface="Arial"/>
              <a:ea typeface="Calibri"/>
              <a:cs typeface="Times New Roman"/>
            </a:endParaRPr>
          </a:p>
          <a:p>
            <a:pPr algn="just">
              <a:lnSpc>
                <a:spcPts val="1425"/>
              </a:lnSpc>
              <a:spcBef>
                <a:spcPts val="600"/>
              </a:spcBef>
              <a:spcAft>
                <a:spcPts val="600"/>
              </a:spcAft>
            </a:pPr>
            <a:r>
              <a:rPr lang="en-US" sz="1200" dirty="0">
                <a:latin typeface="Arial"/>
                <a:ea typeface="Times New Roman"/>
                <a:cs typeface="Times New Roman"/>
              </a:rPr>
              <a:t>N Devchandra Singh								</a:t>
            </a:r>
            <a:endParaRPr lang="en-IN" sz="1200" dirty="0">
              <a:latin typeface="Calibri"/>
              <a:ea typeface="Calibri"/>
              <a:cs typeface="Times New Roman"/>
            </a:endParaRPr>
          </a:p>
        </p:txBody>
      </p:sp>
      <p:sp>
        <p:nvSpPr>
          <p:cNvPr id="11" name="TextBox 10"/>
          <p:cNvSpPr txBox="1"/>
          <p:nvPr/>
        </p:nvSpPr>
        <p:spPr>
          <a:xfrm>
            <a:off x="5517232" y="8841432"/>
            <a:ext cx="1152128" cy="461665"/>
          </a:xfrm>
          <a:prstGeom prst="rect">
            <a:avLst/>
          </a:prstGeom>
          <a:noFill/>
        </p:spPr>
        <p:txBody>
          <a:bodyPr wrap="square" rtlCol="0">
            <a:spAutoFit/>
          </a:bodyPr>
          <a:lstStyle/>
          <a:p>
            <a:r>
              <a:rPr lang="en-US" sz="1200" dirty="0">
                <a:latin typeface="Arial"/>
                <a:ea typeface="Times New Roman"/>
              </a:rPr>
              <a:t>Pune</a:t>
            </a:r>
          </a:p>
          <a:p>
            <a:r>
              <a:rPr lang="en-US" sz="1200" smtClean="0">
                <a:latin typeface="Arial"/>
                <a:ea typeface="Times New Roman"/>
              </a:rPr>
              <a:t>30/03/2024</a:t>
            </a:r>
            <a:endParaRPr lang="en-IN" sz="1200" dirty="0"/>
          </a:p>
        </p:txBody>
      </p:sp>
      <p:sp>
        <p:nvSpPr>
          <p:cNvPr id="12" name="TextBox 11"/>
          <p:cNvSpPr txBox="1"/>
          <p:nvPr/>
        </p:nvSpPr>
        <p:spPr>
          <a:xfrm>
            <a:off x="404664" y="9451612"/>
            <a:ext cx="1080120" cy="253916"/>
          </a:xfrm>
          <a:prstGeom prst="rect">
            <a:avLst/>
          </a:prstGeom>
          <a:noFill/>
        </p:spPr>
        <p:txBody>
          <a:bodyPr wrap="square" rtlCol="0">
            <a:spAutoFit/>
          </a:bodyPr>
          <a:lstStyle/>
          <a:p>
            <a:pPr algn="r"/>
            <a:r>
              <a:rPr lang="en-US" sz="1050" dirty="0" err="1"/>
              <a:t>dgtc</a:t>
            </a:r>
            <a:r>
              <a:rPr lang="en-US" sz="1050" dirty="0"/>
              <a:t>/</a:t>
            </a:r>
            <a:r>
              <a:rPr lang="en-US" sz="1050" dirty="0" err="1"/>
              <a:t>qhse</a:t>
            </a:r>
            <a:r>
              <a:rPr lang="en-US" sz="1050" dirty="0"/>
              <a:t>/02</a:t>
            </a:r>
            <a:endParaRPr lang="en-IN" sz="1050" dirty="0"/>
          </a:p>
        </p:txBody>
      </p:sp>
      <p:sp>
        <p:nvSpPr>
          <p:cNvPr id="23554" name="WordArt 2"/>
          <p:cNvSpPr>
            <a:spLocks noChangeArrowheads="1" noChangeShapeType="1" noTextEdit="1"/>
          </p:cNvSpPr>
          <p:nvPr/>
        </p:nvSpPr>
        <p:spPr bwMode="auto">
          <a:xfrm>
            <a:off x="1124744" y="1721272"/>
            <a:ext cx="4559300" cy="279400"/>
          </a:xfrm>
          <a:prstGeom prst="rect">
            <a:avLst/>
          </a:prstGeom>
        </p:spPr>
        <p:txBody>
          <a:bodyPr wrap="none" fromWordArt="1">
            <a:prstTxWarp prst="textPlain">
              <a:avLst>
                <a:gd name="adj" fmla="val 50000"/>
              </a:avLst>
            </a:prstTxWarp>
          </a:bodyPr>
          <a:lstStyle/>
          <a:p>
            <a:pPr algn="ctr" rtl="0"/>
            <a:r>
              <a:rPr lang="en-IN" sz="1800" kern="10" spc="0" dirty="0">
                <a:ln w="9525">
                  <a:noFill/>
                  <a:round/>
                  <a:headEnd/>
                  <a:tailEnd/>
                </a:ln>
                <a:solidFill>
                  <a:srgbClr val="336699"/>
                </a:solidFill>
                <a:effectLst>
                  <a:outerShdw dist="45791" dir="2021404" algn="ctr" rotWithShape="0">
                    <a:srgbClr val="B2B2B2">
                      <a:alpha val="80000"/>
                    </a:srgbClr>
                  </a:outerShdw>
                </a:effectLst>
                <a:latin typeface="Rockwell" pitchFamily="18" charset="0"/>
                <a:cs typeface="Times New Roman"/>
              </a:rPr>
              <a:t>dGlobal Training and Consultancy Pvt. Ltd.</a:t>
            </a:r>
          </a:p>
        </p:txBody>
      </p:sp>
      <p:pic>
        <p:nvPicPr>
          <p:cNvPr id="1027" name="Picture 3" descr="C:\Users\Devchandra\Desktop\Renewal\signature 2.PNG"/>
          <p:cNvPicPr>
            <a:picLocks noChangeAspect="1" noChangeArrowheads="1"/>
          </p:cNvPicPr>
          <p:nvPr/>
        </p:nvPicPr>
        <p:blipFill>
          <a:blip r:embed="rId6" cstate="print"/>
          <a:srcRect/>
          <a:stretch>
            <a:fillRect/>
          </a:stretch>
        </p:blipFill>
        <p:spPr bwMode="auto">
          <a:xfrm>
            <a:off x="404664" y="8288640"/>
            <a:ext cx="1448059" cy="624797"/>
          </a:xfrm>
          <a:prstGeom prst="rect">
            <a:avLst/>
          </a:prstGeom>
          <a:noFill/>
        </p:spPr>
      </p:pic>
      <p:pic>
        <p:nvPicPr>
          <p:cNvPr id="10" name="Picture 67" descr="C:\Users\Devchandra\Downloads\logo.jpg"/>
          <p:cNvPicPr>
            <a:picLocks noChangeAspect="1" noChangeArrowheads="1"/>
          </p:cNvPicPr>
          <p:nvPr/>
        </p:nvPicPr>
        <p:blipFill>
          <a:blip r:embed="rId7" cstate="print"/>
          <a:srcRect/>
          <a:stretch>
            <a:fillRect/>
          </a:stretch>
        </p:blipFill>
        <p:spPr bwMode="auto">
          <a:xfrm>
            <a:off x="2786058" y="574137"/>
            <a:ext cx="1084858" cy="1021277"/>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69</TotalTime>
  <Words>245</Words>
  <Application>Microsoft Office PowerPoint</Application>
  <PresentationFormat>A4 Paper (210x297 mm)</PresentationFormat>
  <Paragraphs>16</Paragraphs>
  <Slides>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9" baseType="lpstr">
      <vt:lpstr>Arial</vt:lpstr>
      <vt:lpstr>Calibri</vt:lpstr>
      <vt:lpstr>Rockwell</vt:lpstr>
      <vt:lpstr>Times New Roman</vt:lpstr>
      <vt:lpstr>Verdana</vt:lpstr>
      <vt:lpstr>Wingdings 2</vt:lpstr>
      <vt:lpstr>Aspect</vt:lpstr>
      <vt:lpstr>CorelDRAW CMX</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devananda</dc:creator>
  <cp:lastModifiedBy>admin</cp:lastModifiedBy>
  <cp:revision>24</cp:revision>
  <dcterms:created xsi:type="dcterms:W3CDTF">2011-05-07T12:28:59Z</dcterms:created>
  <dcterms:modified xsi:type="dcterms:W3CDTF">2024-04-01T16:38:19Z</dcterms:modified>
</cp:coreProperties>
</file>